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0A57FB-08AB-F012-3038-E5967C8F3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665163"/>
            <a:ext cx="11001153" cy="935037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35FCCEA-4632-4427-67C0-D10E87440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1773238"/>
            <a:ext cx="11001152" cy="7339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043EDBC4-AA3E-3F32-E06F-58EDD09D4E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63" b="10786"/>
          <a:stretch/>
        </p:blipFill>
        <p:spPr>
          <a:xfrm>
            <a:off x="-265814" y="2708863"/>
            <a:ext cx="8052620" cy="4161837"/>
          </a:xfrm>
          <a:prstGeom prst="rect">
            <a:avLst/>
          </a:prstGeom>
        </p:spPr>
      </p:pic>
      <p:pic>
        <p:nvPicPr>
          <p:cNvPr id="14" name="Bilde 13">
            <a:extLst>
              <a:ext uri="{FF2B5EF4-FFF2-40B4-BE49-F238E27FC236}">
                <a16:creationId xmlns:a16="http://schemas.microsoft.com/office/drawing/2014/main" id="{13FE75D0-F43D-3E7E-9862-69F144FE44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  <p:sp>
        <p:nvSpPr>
          <p:cNvPr id="15" name="Plassholder for bilde 14">
            <a:extLst>
              <a:ext uri="{FF2B5EF4-FFF2-40B4-BE49-F238E27FC236}">
                <a16:creationId xmlns:a16="http://schemas.microsoft.com/office/drawing/2014/main" id="{4DB9C463-D4E0-2E80-3E8F-A717D8C5263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13400" y="3378955"/>
            <a:ext cx="6578600" cy="3491745"/>
          </a:xfrm>
          <a:custGeom>
            <a:avLst/>
            <a:gdLst>
              <a:gd name="connsiteX0" fmla="*/ 0 w 6578600"/>
              <a:gd name="connsiteY0" fmla="*/ 0 h 3491745"/>
              <a:gd name="connsiteX1" fmla="*/ 6578600 w 6578600"/>
              <a:gd name="connsiteY1" fmla="*/ 0 h 3491745"/>
              <a:gd name="connsiteX2" fmla="*/ 6578600 w 6578600"/>
              <a:gd name="connsiteY2" fmla="*/ 3491745 h 3491745"/>
              <a:gd name="connsiteX3" fmla="*/ 1891419 w 6578600"/>
              <a:gd name="connsiteY3" fmla="*/ 3491745 h 34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8600" h="3491745">
                <a:moveTo>
                  <a:pt x="0" y="0"/>
                </a:moveTo>
                <a:lnTo>
                  <a:pt x="6578600" y="0"/>
                </a:lnTo>
                <a:lnTo>
                  <a:pt x="6578600" y="3491745"/>
                </a:lnTo>
                <a:lnTo>
                  <a:pt x="1891419" y="3491745"/>
                </a:lnTo>
                <a:close/>
              </a:path>
            </a:pathLst>
          </a:custGeom>
          <a:pattFill prst="pct3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430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91545BF4-6DA5-B454-AC87-A1B16665BA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18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08BAE4-A34C-8AA1-2162-86456D44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6686"/>
            <a:ext cx="4162425" cy="13607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C5B0FE-EFA1-9E77-225A-DF1092D47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96687"/>
            <a:ext cx="6399212" cy="47929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0AFE603-4D69-8697-11BE-795E78AF2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2057400"/>
            <a:ext cx="4162425" cy="343227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DD8B3A28-8743-E1B7-42F0-46DF4342B307}"/>
              </a:ext>
            </a:extLst>
          </p:cNvPr>
          <p:cNvSpPr/>
          <p:nvPr userDrawn="1"/>
        </p:nvSpPr>
        <p:spPr>
          <a:xfrm>
            <a:off x="9875520" y="6233655"/>
            <a:ext cx="2316480" cy="6243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3467874C-A5FC-98F2-7906-C34F23E6D7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02" b="30027"/>
          <a:stretch/>
        </p:blipFill>
        <p:spPr>
          <a:xfrm>
            <a:off x="0" y="5793981"/>
            <a:ext cx="10694125" cy="1064020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5B9DB4B2-1B0A-83E9-A9A8-26A1EA5DAD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84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ekst og uthev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33E2E13B-2DB9-F0A4-5EF5-CEF94131350E}"/>
              </a:ext>
            </a:extLst>
          </p:cNvPr>
          <p:cNvSpPr/>
          <p:nvPr userDrawn="1"/>
        </p:nvSpPr>
        <p:spPr>
          <a:xfrm>
            <a:off x="5720317" y="-89085"/>
            <a:ext cx="6471684" cy="6947086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3376FA05-28E0-B5DC-2ECF-BCCF19C9C2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942" b="1055"/>
          <a:stretch/>
        </p:blipFill>
        <p:spPr>
          <a:xfrm>
            <a:off x="0" y="-89085"/>
            <a:ext cx="9783283" cy="6947086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C490E07-E923-81B0-1A66-73042119D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805" y="678427"/>
            <a:ext cx="5469195" cy="12035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75FBB93-FF02-AC47-B94F-3922D1C556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60613" y="1288765"/>
            <a:ext cx="786794" cy="593198"/>
          </a:xfrm>
          <a:prstGeom prst="rect">
            <a:avLst/>
          </a:prstGeom>
        </p:spPr>
      </p:pic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CA332DB-CC89-2919-5E36-52D840BE17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063" y="2179638"/>
            <a:ext cx="5468937" cy="4000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2A22E192-2AB9-CAFF-EB11-868A759B52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04274" y="2178562"/>
            <a:ext cx="2760663" cy="24352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Sitat/Uthevning 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3792CE7E-3820-6CF5-24E2-02FB92AD98E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23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uthev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33E2E13B-2DB9-F0A4-5EF5-CEF94131350E}"/>
              </a:ext>
            </a:extLst>
          </p:cNvPr>
          <p:cNvSpPr/>
          <p:nvPr userDrawn="1"/>
        </p:nvSpPr>
        <p:spPr>
          <a:xfrm>
            <a:off x="5720317" y="-89085"/>
            <a:ext cx="6471684" cy="69470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75FBB93-FF02-AC47-B94F-3922D1C556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60613" y="1288765"/>
            <a:ext cx="786794" cy="593198"/>
          </a:xfrm>
          <a:prstGeom prst="rect">
            <a:avLst/>
          </a:prstGeom>
        </p:spPr>
      </p:pic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2A22E192-2AB9-CAFF-EB11-868A759B52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04274" y="2178562"/>
            <a:ext cx="2760663" cy="24352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Sitat/Uthevning </a:t>
            </a:r>
          </a:p>
        </p:txBody>
      </p:sp>
      <p:sp>
        <p:nvSpPr>
          <p:cNvPr id="24" name="Plassholder for bilde 23">
            <a:extLst>
              <a:ext uri="{FF2B5EF4-FFF2-40B4-BE49-F238E27FC236}">
                <a16:creationId xmlns:a16="http://schemas.microsoft.com/office/drawing/2014/main" id="{EA70107B-11B3-7D0D-355B-DD98E456F0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77367"/>
            <a:ext cx="9783283" cy="6947085"/>
          </a:xfrm>
          <a:custGeom>
            <a:avLst/>
            <a:gdLst>
              <a:gd name="connsiteX0" fmla="*/ 0 w 9783283"/>
              <a:gd name="connsiteY0" fmla="*/ 0 h 6947085"/>
              <a:gd name="connsiteX1" fmla="*/ 6020375 w 9783283"/>
              <a:gd name="connsiteY1" fmla="*/ 0 h 6947085"/>
              <a:gd name="connsiteX2" fmla="*/ 9783283 w 9783283"/>
              <a:gd name="connsiteY2" fmla="*/ 6947085 h 6947085"/>
              <a:gd name="connsiteX3" fmla="*/ 0 w 9783283"/>
              <a:gd name="connsiteY3" fmla="*/ 6947085 h 694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3283" h="6947085">
                <a:moveTo>
                  <a:pt x="0" y="0"/>
                </a:moveTo>
                <a:lnTo>
                  <a:pt x="6020375" y="0"/>
                </a:lnTo>
                <a:lnTo>
                  <a:pt x="9783283" y="6947085"/>
                </a:lnTo>
                <a:lnTo>
                  <a:pt x="0" y="6947085"/>
                </a:lnTo>
                <a:close/>
              </a:path>
            </a:pathLst>
          </a:custGeom>
          <a:pattFill prst="pct30">
            <a:fgClr>
              <a:schemeClr val="tx2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1636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kollas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A25720ED-40FC-E0DE-3AC2-777BDD28476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2334323"/>
            <a:ext cx="4557132" cy="2189354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Plassholder for bilde 3">
            <a:extLst>
              <a:ext uri="{FF2B5EF4-FFF2-40B4-BE49-F238E27FC236}">
                <a16:creationId xmlns:a16="http://schemas.microsoft.com/office/drawing/2014/main" id="{419BB759-8818-8142-2932-FEDC5A82DC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4557132" cy="2189354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9" name="Plassholder for bilde 3">
            <a:extLst>
              <a:ext uri="{FF2B5EF4-FFF2-40B4-BE49-F238E27FC236}">
                <a16:creationId xmlns:a16="http://schemas.microsoft.com/office/drawing/2014/main" id="{90164737-9CAF-B7CB-D892-0137D8590E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4668646"/>
            <a:ext cx="4557132" cy="2189354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C2942E30-A986-F552-15E6-4701767B3B0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8117" y="0"/>
            <a:ext cx="7463882" cy="6858000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9488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ekollas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3">
            <a:extLst>
              <a:ext uri="{FF2B5EF4-FFF2-40B4-BE49-F238E27FC236}">
                <a16:creationId xmlns:a16="http://schemas.microsoft.com/office/drawing/2014/main" id="{9B37A16B-7415-4F26-23A2-4170A9A0D4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" y="3490331"/>
            <a:ext cx="3367667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9605DC30-3B86-89D2-AF68-3C2485950BF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3367667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B0B964DB-EAA3-ACD8-3F77-EF81530DF11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505201" y="-1"/>
            <a:ext cx="3367667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5" name="Plassholder for bilde 3">
            <a:extLst>
              <a:ext uri="{FF2B5EF4-FFF2-40B4-BE49-F238E27FC236}">
                <a16:creationId xmlns:a16="http://schemas.microsoft.com/office/drawing/2014/main" id="{A974EA37-E1D9-C0C6-98AB-D83440560A6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505200" y="3490330"/>
            <a:ext cx="3367667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6" name="Plassholder for bilde 3">
            <a:extLst>
              <a:ext uri="{FF2B5EF4-FFF2-40B4-BE49-F238E27FC236}">
                <a16:creationId xmlns:a16="http://schemas.microsoft.com/office/drawing/2014/main" id="{530C579E-9458-9C8E-37A7-7E9CA1B6267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010399" y="-2"/>
            <a:ext cx="5181603" cy="6857999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03685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ekollas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3">
            <a:extLst>
              <a:ext uri="{FF2B5EF4-FFF2-40B4-BE49-F238E27FC236}">
                <a16:creationId xmlns:a16="http://schemas.microsoft.com/office/drawing/2014/main" id="{9B37A16B-7415-4F26-23A2-4170A9A0D4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10399" y="3490333"/>
            <a:ext cx="5181601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9605DC30-3B86-89D2-AF68-3C2485950BF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010398" y="2"/>
            <a:ext cx="5181602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153344F6-467B-CF8F-0C9F-8BF63B944D1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"/>
            <a:ext cx="6861719" cy="6857999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9446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ldekollasj +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3">
            <a:extLst>
              <a:ext uri="{FF2B5EF4-FFF2-40B4-BE49-F238E27FC236}">
                <a16:creationId xmlns:a16="http://schemas.microsoft.com/office/drawing/2014/main" id="{9B37A16B-7415-4F26-23A2-4170A9A0D4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" y="3490331"/>
            <a:ext cx="3367667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9605DC30-3B86-89D2-AF68-3C2485950BF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3367667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B0B964DB-EAA3-ACD8-3F77-EF81530DF11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505201" y="-1"/>
            <a:ext cx="3367667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5" name="Plassholder for bilde 3">
            <a:extLst>
              <a:ext uri="{FF2B5EF4-FFF2-40B4-BE49-F238E27FC236}">
                <a16:creationId xmlns:a16="http://schemas.microsoft.com/office/drawing/2014/main" id="{A974EA37-E1D9-C0C6-98AB-D83440560A6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505200" y="3490330"/>
            <a:ext cx="3367667" cy="3367667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C927DF1-63DE-0AA7-A969-2F758CC3136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307263" y="1286107"/>
            <a:ext cx="4275137" cy="504801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D9E3F045-D8C9-0C06-9CFE-2A6932884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7262" y="678427"/>
            <a:ext cx="4292342" cy="60768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502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700D195-14D0-8D7B-45FB-21B524162C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1051" y="2593976"/>
            <a:ext cx="1798206" cy="835024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B30A57FB-08AB-F012-3038-E5967C8F3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665163"/>
            <a:ext cx="10979888" cy="935037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35FCCEA-4632-4427-67C0-D10E87440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1773238"/>
            <a:ext cx="10979887" cy="7339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505D5DA0-EFAE-70D2-88D0-B6FD3F9290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063" b="10786"/>
          <a:stretch/>
        </p:blipFill>
        <p:spPr>
          <a:xfrm>
            <a:off x="-265814" y="2708863"/>
            <a:ext cx="8052620" cy="4161837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2F0CFD74-885F-D70E-596A-419312AFB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BBCCB2F5-5906-D6E2-F9FA-021CEBBA5CD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13400" y="3378955"/>
            <a:ext cx="6578600" cy="3491745"/>
          </a:xfrm>
          <a:custGeom>
            <a:avLst/>
            <a:gdLst>
              <a:gd name="connsiteX0" fmla="*/ 0 w 6578600"/>
              <a:gd name="connsiteY0" fmla="*/ 0 h 3491745"/>
              <a:gd name="connsiteX1" fmla="*/ 6578600 w 6578600"/>
              <a:gd name="connsiteY1" fmla="*/ 0 h 3491745"/>
              <a:gd name="connsiteX2" fmla="*/ 6578600 w 6578600"/>
              <a:gd name="connsiteY2" fmla="*/ 3491745 h 3491745"/>
              <a:gd name="connsiteX3" fmla="*/ 1891419 w 6578600"/>
              <a:gd name="connsiteY3" fmla="*/ 3491745 h 34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8600" h="3491745">
                <a:moveTo>
                  <a:pt x="0" y="0"/>
                </a:moveTo>
                <a:lnTo>
                  <a:pt x="6578600" y="0"/>
                </a:lnTo>
                <a:lnTo>
                  <a:pt x="6578600" y="3491745"/>
                </a:lnTo>
                <a:lnTo>
                  <a:pt x="1891419" y="3491745"/>
                </a:lnTo>
                <a:close/>
              </a:path>
            </a:pathLst>
          </a:custGeom>
          <a:pattFill prst="pct3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2688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ssholder for bilde 66">
            <a:extLst>
              <a:ext uri="{FF2B5EF4-FFF2-40B4-BE49-F238E27FC236}">
                <a16:creationId xmlns:a16="http://schemas.microsoft.com/office/drawing/2014/main" id="{97C90BE4-1A49-4C3C-5F6B-92A5E0A3D2F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77194" y="-10737"/>
            <a:ext cx="6578600" cy="3491745"/>
          </a:xfrm>
          <a:custGeom>
            <a:avLst/>
            <a:gdLst>
              <a:gd name="connsiteX0" fmla="*/ 0 w 6578600"/>
              <a:gd name="connsiteY0" fmla="*/ 0 h 3491745"/>
              <a:gd name="connsiteX1" fmla="*/ 6578600 w 6578600"/>
              <a:gd name="connsiteY1" fmla="*/ 0 h 3491745"/>
              <a:gd name="connsiteX2" fmla="*/ 6578600 w 6578600"/>
              <a:gd name="connsiteY2" fmla="*/ 3491745 h 3491745"/>
              <a:gd name="connsiteX3" fmla="*/ 1891419 w 6578600"/>
              <a:gd name="connsiteY3" fmla="*/ 3491745 h 34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8600" h="3491745">
                <a:moveTo>
                  <a:pt x="0" y="0"/>
                </a:moveTo>
                <a:lnTo>
                  <a:pt x="6578600" y="0"/>
                </a:lnTo>
                <a:lnTo>
                  <a:pt x="6578600" y="3491745"/>
                </a:lnTo>
                <a:lnTo>
                  <a:pt x="1891419" y="349174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64" name="Plassholder for bilde 63">
            <a:extLst>
              <a:ext uri="{FF2B5EF4-FFF2-40B4-BE49-F238E27FC236}">
                <a16:creationId xmlns:a16="http://schemas.microsoft.com/office/drawing/2014/main" id="{D51AC04A-5B78-B696-2C8A-9A168E6BF3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06327" y="-10737"/>
            <a:ext cx="7683241" cy="3491745"/>
          </a:xfrm>
          <a:custGeom>
            <a:avLst/>
            <a:gdLst>
              <a:gd name="connsiteX0" fmla="*/ 0 w 7683241"/>
              <a:gd name="connsiteY0" fmla="*/ 0 h 3491745"/>
              <a:gd name="connsiteX1" fmla="*/ 5791823 w 7683241"/>
              <a:gd name="connsiteY1" fmla="*/ 0 h 3491745"/>
              <a:gd name="connsiteX2" fmla="*/ 7683241 w 7683241"/>
              <a:gd name="connsiteY2" fmla="*/ 3491745 h 3491745"/>
              <a:gd name="connsiteX3" fmla="*/ 0 w 7683241"/>
              <a:gd name="connsiteY3" fmla="*/ 3491745 h 34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241" h="3491745">
                <a:moveTo>
                  <a:pt x="0" y="0"/>
                </a:moveTo>
                <a:lnTo>
                  <a:pt x="5791823" y="0"/>
                </a:lnTo>
                <a:lnTo>
                  <a:pt x="7683241" y="3491745"/>
                </a:lnTo>
                <a:lnTo>
                  <a:pt x="0" y="3491745"/>
                </a:lnTo>
                <a:close/>
              </a:path>
            </a:pathLst>
          </a:custGeom>
          <a:pattFill prst="pct3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30A57FB-08AB-F012-3038-E5967C8F3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4161837"/>
            <a:ext cx="10979888" cy="935037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35FCCEA-4632-4427-67C0-D10E87440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269912"/>
            <a:ext cx="10979888" cy="7339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13FE75D0-F43D-3E7E-9862-69F144FE44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22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uten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23CC2A-F5B5-B00B-51B4-74BC78D98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526" y="678426"/>
            <a:ext cx="7315200" cy="2750573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>
            <a:extLst>
              <a:ext uri="{FF2B5EF4-FFF2-40B4-BE49-F238E27FC236}">
                <a16:creationId xmlns:a16="http://schemas.microsoft.com/office/drawing/2014/main" id="{AF9DAF7A-D1AF-E7B1-50B2-9D8865CED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4526" y="3863820"/>
            <a:ext cx="7315200" cy="11174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F0EFD636-C711-B33B-B3BC-BF8274F589E5}"/>
              </a:ext>
            </a:extLst>
          </p:cNvPr>
          <p:cNvSpPr/>
          <p:nvPr userDrawn="1"/>
        </p:nvSpPr>
        <p:spPr>
          <a:xfrm>
            <a:off x="9875520" y="6233655"/>
            <a:ext cx="2316480" cy="6243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231EE0C1-2AD7-7668-3526-D8AA51A3B0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02" b="30027"/>
          <a:stretch/>
        </p:blipFill>
        <p:spPr>
          <a:xfrm>
            <a:off x="0" y="5793981"/>
            <a:ext cx="10694125" cy="1064020"/>
          </a:xfrm>
          <a:prstGeom prst="rect">
            <a:avLst/>
          </a:prstGeom>
        </p:spPr>
      </p:pic>
      <p:pic>
        <p:nvPicPr>
          <p:cNvPr id="15" name="Bilde 14">
            <a:extLst>
              <a:ext uri="{FF2B5EF4-FFF2-40B4-BE49-F238E27FC236}">
                <a16:creationId xmlns:a16="http://schemas.microsoft.com/office/drawing/2014/main" id="{45C94B8C-A959-F638-46E3-D9927ABDC4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1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93132D-BB10-B4F7-27F0-CB24AA994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51313A-04A6-A5F1-0CCA-EA77A7818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80BC096D-8D9E-6BBA-2E85-2FC77BD34F68}"/>
              </a:ext>
            </a:extLst>
          </p:cNvPr>
          <p:cNvSpPr/>
          <p:nvPr userDrawn="1"/>
        </p:nvSpPr>
        <p:spPr>
          <a:xfrm>
            <a:off x="9875520" y="6233655"/>
            <a:ext cx="2316480" cy="6243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B6EBEA46-42E9-5780-2204-319E614FB1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02" b="30027"/>
          <a:stretch/>
        </p:blipFill>
        <p:spPr>
          <a:xfrm>
            <a:off x="0" y="5793981"/>
            <a:ext cx="10694125" cy="1064020"/>
          </a:xfrm>
          <a:prstGeom prst="rect">
            <a:avLst/>
          </a:prstGeom>
        </p:spPr>
      </p:pic>
      <p:pic>
        <p:nvPicPr>
          <p:cNvPr id="15" name="Bilde 14">
            <a:extLst>
              <a:ext uri="{FF2B5EF4-FFF2-40B4-BE49-F238E27FC236}">
                <a16:creationId xmlns:a16="http://schemas.microsoft.com/office/drawing/2014/main" id="{AE0A6B30-9A5C-6E4E-3DB0-45C74953A7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AC715F55-C55B-D284-73D0-0C8E9A75D2D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5189538" cy="5793980"/>
          </a:xfrm>
          <a:pattFill prst="pct3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A8B5C54-9C94-E6D1-E85B-2B05FC549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678427"/>
            <a:ext cx="5503605" cy="12810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0C322260-5E3C-133B-8C2F-B6C262D2B2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176463"/>
            <a:ext cx="5503863" cy="30829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4E67503-B26E-0B7B-1427-078DD140EE9B}"/>
              </a:ext>
            </a:extLst>
          </p:cNvPr>
          <p:cNvSpPr/>
          <p:nvPr userDrawn="1"/>
        </p:nvSpPr>
        <p:spPr>
          <a:xfrm>
            <a:off x="9875520" y="6233655"/>
            <a:ext cx="2316480" cy="6243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EC9883AD-24DA-5E27-FB2B-0D2A828126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02" b="30027"/>
          <a:stretch/>
        </p:blipFill>
        <p:spPr>
          <a:xfrm>
            <a:off x="0" y="5793981"/>
            <a:ext cx="10694125" cy="106402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6A1C6709-F3C5-3B9F-579E-6AE3F0E47E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51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BE250C-816A-71B8-FEFF-72D47760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E9FAE2-3AF1-5315-D3BD-1CBB5EF3C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6806" y="1825625"/>
            <a:ext cx="5392994" cy="363464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BD88285-82CB-ABBC-AF2E-BA925AB54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27406" cy="363464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F23509-B1A2-F755-850E-04141A21B270}"/>
              </a:ext>
            </a:extLst>
          </p:cNvPr>
          <p:cNvSpPr/>
          <p:nvPr userDrawn="1"/>
        </p:nvSpPr>
        <p:spPr>
          <a:xfrm>
            <a:off x="9875520" y="6233655"/>
            <a:ext cx="2316480" cy="6243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0178A1BE-175E-02BB-BB99-C26F178FB3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02" b="30027"/>
          <a:stretch/>
        </p:blipFill>
        <p:spPr>
          <a:xfrm>
            <a:off x="0" y="5793981"/>
            <a:ext cx="10694125" cy="1064020"/>
          </a:xfrm>
          <a:prstGeom prst="rect">
            <a:avLst/>
          </a:prstGeom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AE7659D0-80F9-F056-132A-127707D934F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8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BB9F92-B181-E787-A502-CDCE5F6F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621F096-9C9E-4C20-F6A2-589A1E88F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1163"/>
            <a:ext cx="53879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F5C325A-EEE8-65B4-C83D-1E5A574F1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505075"/>
            <a:ext cx="5387975" cy="298459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8AC3F2C-AADC-6688-1891-ECD5425F0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410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AFE425B-948B-AAE3-7260-4B828065A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10200" cy="298459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F8DE2F4-69B6-8D67-7CF5-004B9E7BD1C9}"/>
              </a:ext>
            </a:extLst>
          </p:cNvPr>
          <p:cNvSpPr/>
          <p:nvPr userDrawn="1"/>
        </p:nvSpPr>
        <p:spPr>
          <a:xfrm>
            <a:off x="9875520" y="6233655"/>
            <a:ext cx="2316480" cy="6243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BD66F08D-2888-69D7-7546-BB12CFE479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02" b="30027"/>
          <a:stretch/>
        </p:blipFill>
        <p:spPr>
          <a:xfrm>
            <a:off x="0" y="5793981"/>
            <a:ext cx="10694125" cy="1064020"/>
          </a:xfrm>
          <a:prstGeom prst="rect">
            <a:avLst/>
          </a:prstGeom>
        </p:spPr>
      </p:pic>
      <p:pic>
        <p:nvPicPr>
          <p:cNvPr id="15" name="Bilde 14">
            <a:extLst>
              <a:ext uri="{FF2B5EF4-FFF2-40B4-BE49-F238E27FC236}">
                <a16:creationId xmlns:a16="http://schemas.microsoft.com/office/drawing/2014/main" id="{6266C2C3-0FD4-CFAD-01D3-15BBB59639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48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261B6A-8EEA-BE65-D02E-9489B2EAA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096756B-19CE-AF8C-44EB-EDC143A0FD8B}"/>
              </a:ext>
            </a:extLst>
          </p:cNvPr>
          <p:cNvSpPr/>
          <p:nvPr userDrawn="1"/>
        </p:nvSpPr>
        <p:spPr>
          <a:xfrm>
            <a:off x="9875520" y="6233655"/>
            <a:ext cx="2316480" cy="6243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60B2998D-34D1-7EED-AE4F-AA3FA0EEA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02" b="30027"/>
          <a:stretch/>
        </p:blipFill>
        <p:spPr>
          <a:xfrm>
            <a:off x="0" y="5793981"/>
            <a:ext cx="10694125" cy="1064020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A4010494-4B31-3C11-9B5F-6B25E253F6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6089963"/>
            <a:ext cx="1980642" cy="6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0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F9B47D5-8728-2862-1DED-5E1CB63EE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805" y="678427"/>
            <a:ext cx="10972800" cy="10122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C906356-ECB5-BB18-C91A-01AADDB09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6805" y="1825625"/>
            <a:ext cx="10972799" cy="3439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4322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0" r:id="rId5"/>
    <p:sldLayoutId id="214748366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873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84213" indent="-2222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684213" indent="2301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588" indent="-2301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6E1351A9-DEB2-5FB0-F389-0C868243CDD2}"/>
              </a:ext>
            </a:extLst>
          </p:cNvPr>
          <p:cNvSpPr txBox="1"/>
          <p:nvPr/>
        </p:nvSpPr>
        <p:spPr>
          <a:xfrm>
            <a:off x="596348" y="667910"/>
            <a:ext cx="10098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b="1" dirty="0"/>
              <a:t>Les meg!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9CD4E97D-5D92-D983-2385-CBE00BB06272}"/>
              </a:ext>
            </a:extLst>
          </p:cNvPr>
          <p:cNvSpPr txBox="1"/>
          <p:nvPr/>
        </p:nvSpPr>
        <p:spPr>
          <a:xfrm>
            <a:off x="596348" y="2230814"/>
            <a:ext cx="54996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Bruk av lysbildemal:</a:t>
            </a:r>
          </a:p>
          <a:p>
            <a:r>
              <a:rPr lang="nb-NO" dirty="0"/>
              <a:t>Under denne knappen finner du </a:t>
            </a:r>
            <a:br>
              <a:rPr lang="nb-NO" dirty="0"/>
            </a:br>
            <a:r>
              <a:rPr lang="nb-NO" dirty="0"/>
              <a:t>alle lysbildene i denne malen -----</a:t>
            </a:r>
            <a:r>
              <a:rPr lang="nb-NO" dirty="0">
                <a:sym typeface="Wingdings" panose="05000000000000000000" pitchFamily="2" charset="2"/>
              </a:rPr>
              <a:t>--&gt;</a:t>
            </a:r>
            <a:endParaRPr lang="nb-NO" dirty="0"/>
          </a:p>
          <a:p>
            <a:r>
              <a:rPr lang="nb-NO" dirty="0"/>
              <a:t>Trykk på teksten og ikke ikonet.</a:t>
            </a:r>
          </a:p>
          <a:p>
            <a:r>
              <a:rPr lang="nb-NO" dirty="0"/>
              <a:t>Her finner du ulike lysbildevarianter </a:t>
            </a:r>
            <a:br>
              <a:rPr lang="nb-NO" dirty="0"/>
            </a:br>
            <a:r>
              <a:rPr lang="nb-NO" dirty="0"/>
              <a:t>du kan bruke i presentasjonen din.</a:t>
            </a:r>
          </a:p>
          <a:p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6CFFCAA6-CBBB-8FA2-0723-F687D65F70AD}"/>
              </a:ext>
            </a:extLst>
          </p:cNvPr>
          <p:cNvSpPr txBox="1"/>
          <p:nvPr/>
        </p:nvSpPr>
        <p:spPr>
          <a:xfrm>
            <a:off x="596348" y="1440837"/>
            <a:ext cx="70210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i="1" dirty="0"/>
              <a:t>Dette lysbildet er skjult, og vil ikke vises i presentasjonen din.</a:t>
            </a:r>
          </a:p>
        </p:txBody>
      </p:sp>
      <p:pic>
        <p:nvPicPr>
          <p:cNvPr id="9" name="Bilde 8" descr="Et bilde som inneholder tekst, Font, symbol, Grafikk&#10;&#10;Automatisk generert beskrivelse">
            <a:extLst>
              <a:ext uri="{FF2B5EF4-FFF2-40B4-BE49-F238E27FC236}">
                <a16:creationId xmlns:a16="http://schemas.microsoft.com/office/drawing/2014/main" id="{2DA3050F-4F1F-E99E-7738-824FF3517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44" y="2613878"/>
            <a:ext cx="600075" cy="742950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C6135402-A46E-964E-273A-13FB592B7849}"/>
              </a:ext>
            </a:extLst>
          </p:cNvPr>
          <p:cNvSpPr txBox="1"/>
          <p:nvPr/>
        </p:nvSpPr>
        <p:spPr>
          <a:xfrm>
            <a:off x="9191706" y="6261649"/>
            <a:ext cx="24887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100" dirty="0"/>
              <a:t>Versjon 1 (Mars 2024)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D8D72C28-E300-9035-3A75-793AB15F9AC8}"/>
              </a:ext>
            </a:extLst>
          </p:cNvPr>
          <p:cNvSpPr txBox="1"/>
          <p:nvPr/>
        </p:nvSpPr>
        <p:spPr>
          <a:xfrm>
            <a:off x="7021001" y="2230814"/>
            <a:ext cx="4874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Tips til bruk av bilder:</a:t>
            </a:r>
          </a:p>
          <a:p>
            <a:endParaRPr lang="nb-NO" dirty="0"/>
          </a:p>
          <a:p>
            <a:r>
              <a:rPr lang="nb-NO" dirty="0"/>
              <a:t>Juster utsnittet på et bilde du har lagt inn i en mal.</a:t>
            </a:r>
          </a:p>
          <a:p>
            <a:r>
              <a:rPr lang="nb-NO" dirty="0"/>
              <a:t>Høyreklikk og velg «beskjær». </a:t>
            </a:r>
          </a:p>
          <a:p>
            <a:r>
              <a:rPr lang="nb-NO" dirty="0"/>
              <a:t>Holder du inne </a:t>
            </a:r>
            <a:r>
              <a:rPr lang="nb-NO" dirty="0" err="1"/>
              <a:t>shift</a:t>
            </a:r>
            <a:r>
              <a:rPr lang="nb-NO" dirty="0"/>
              <a:t>-knappen samtidig, flyttes bildet bare horisontalt eller vertikalt. </a:t>
            </a:r>
          </a:p>
        </p:txBody>
      </p:sp>
    </p:spTree>
    <p:extLst>
      <p:ext uri="{BB962C8B-B14F-4D97-AF65-F5344CB8AC3E}">
        <p14:creationId xmlns:p14="http://schemas.microsoft.com/office/powerpoint/2010/main" val="311064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B8180A-9F7E-46D4-7EFD-59DF45D6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49BB5C-1399-0503-EE40-03C3299EFB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17ECE01-EF5F-27AA-5403-06825C5024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373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907163-F6EC-1A5F-0E53-5FAFF7B22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73051D1-6144-9F23-A194-14FF87787A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B87985A4-F4C1-9C30-E445-6E9209901E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63181"/>
      </p:ext>
    </p:extLst>
  </p:cSld>
  <p:clrMapOvr>
    <a:masterClrMapping/>
  </p:clrMapOvr>
</p:sld>
</file>

<file path=ppt/theme/theme1.xml><?xml version="1.0" encoding="utf-8"?>
<a:theme xmlns:a="http://schemas.openxmlformats.org/drawingml/2006/main" name="Blått tema">
  <a:themeElements>
    <a:clrScheme name="Gausdal Kommune">
      <a:dk1>
        <a:srgbClr val="3D3430"/>
      </a:dk1>
      <a:lt1>
        <a:sysClr val="window" lastClr="FFFFFF"/>
      </a:lt1>
      <a:dk2>
        <a:srgbClr val="0E558C"/>
      </a:dk2>
      <a:lt2>
        <a:srgbClr val="FFFFFF"/>
      </a:lt2>
      <a:accent1>
        <a:srgbClr val="1EA8D8"/>
      </a:accent1>
      <a:accent2>
        <a:srgbClr val="08694E"/>
      </a:accent2>
      <a:accent3>
        <a:srgbClr val="95BC3D"/>
      </a:accent3>
      <a:accent4>
        <a:srgbClr val="DBCE10"/>
      </a:accent4>
      <a:accent5>
        <a:srgbClr val="D0D0D0"/>
      </a:accent5>
      <a:accent6>
        <a:srgbClr val="362F2D"/>
      </a:accent6>
      <a:hlink>
        <a:srgbClr val="95BC3D"/>
      </a:hlink>
      <a:folHlink>
        <a:srgbClr val="08694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" id="{9AB78C26-8793-4FC9-B736-8E02C7BC8B84}" vid="{C68F3C86-71B1-4ED5-966F-E3E605514B9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Blått tema</Template>
  <TotalTime>1</TotalTime>
  <Words>96</Words>
  <Application>Microsoft Macintosh PowerPoint</Application>
  <PresentationFormat>Widescreen</PresentationFormat>
  <Paragraphs>12</Paragraphs>
  <Slides>3</Slides>
  <Notes>0</Notes>
  <HiddenSlides>1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Blått tema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Haagen Klette Lunde</dc:creator>
  <cp:lastModifiedBy>Haagen Klette Lunde</cp:lastModifiedBy>
  <cp:revision>2</cp:revision>
  <dcterms:created xsi:type="dcterms:W3CDTF">2024-08-28T11:50:23Z</dcterms:created>
  <dcterms:modified xsi:type="dcterms:W3CDTF">2024-08-28T11:51:42Z</dcterms:modified>
</cp:coreProperties>
</file>