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116EA-BFCD-7FF6-061F-02A6A5A8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06643A-A0E8-4532-0BD3-ADC6EA991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0BFBC9-382B-5715-959D-9164D98E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2BFE49-DD6E-A802-BE9A-076F85AE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C3BC2C-21BF-8EC5-2E15-D1330D9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43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B539FB-8AD1-B059-7AC5-ECB131C7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7902CE-2CDC-E42D-93E0-BC5374D8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2316CB-5E32-A32F-E2CC-44A7DDAE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C48604-A645-913B-3888-013F9BE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06E8CD-4748-7DC3-1D3D-7B2624F6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44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699456D-28B8-E04E-1F6A-3D694E77D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FB7F81-5A89-A0F1-102F-52A1657CD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DA9F2A-5E90-89E3-8F9D-D5CBD10E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8C65BD-E976-D6CE-B281-988FF298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705DB9-2690-015C-1091-1340D0E2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14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8A02F-C47D-90A1-9A2A-D452599B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E8168A-C825-B399-5B2C-C0AB2CB6B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FB7A9B-BAB7-C881-80DE-3FE6624A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F74AC3-D2ED-FA57-D195-DA6DD96C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00EB9E-79DA-21E4-4CEA-59B556BD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3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D217E-E5DB-C066-9D14-769FAA16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C67814-2514-FFE5-C997-E50C2B064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03B794-2DF8-938C-858D-5BC51513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715E43-0899-9C1A-6BC4-1F38E904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85DFDD-05D8-90C6-17D2-F398867F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5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51BB26-9DB9-FC36-A2BC-C110E6B8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21EF37-CA44-29D6-5536-DDB1BE425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A10D38-39AB-13D0-4709-EC80F5BFF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0DA317C-5BEE-9AC1-FB4D-E96E2DCD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A9128F-C1F6-31FA-3005-1D5336F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D098D2-5F36-E073-1E3A-63C1E8CE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A93A2-C605-1205-C221-C9AD2448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1293D6-3B0D-666C-F5A7-B460AE5C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C86684-F68D-8366-E01D-F7E43A5C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82E207-71F9-E297-B4BF-8BEB6087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5CBFD1-F726-EF51-03E5-2B81DB3CD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3A67780-22BF-36C9-0788-D8DE95D5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9B1499A-F927-19C5-CA1F-78511105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296DFC5-330E-77AA-F651-B77EE0BA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3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1B283-B80C-C1BD-A2CF-31B3ADAD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7D58BF0-1A58-9153-5A7E-9EEE60C7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27E563-EE2E-54A1-49AB-F1D67AE2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704D41-3C1B-26F9-BEBA-4F3ABA79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35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DB226E5-38D1-2A41-9539-E2771599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364139-EE41-807F-9852-756F8095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C090D9-967A-B46A-D658-48804362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5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1FD5EB-A452-94C8-003F-4F12B77D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DDBE5-70A9-9210-14C4-5B06C895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7A6131-8A5B-C25F-076F-3FC5CFC5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9339F7-A040-3302-FD0B-14B1AD2A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A59504-2615-9311-DCE4-8FF31AD6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8DC741-17F2-7241-C0FD-13EF88F2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072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14F28-915B-29EA-A12E-864BC889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56B8EE3-0EB7-5DB7-639A-43A704C5C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CC10C1-6F4F-B5E2-23E2-692EFC8B6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E32992-3A30-4FD1-13D0-8B469F39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DFF4B5-8D2D-91F4-11CE-141AD984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34236E-2B8A-A004-A3C1-B340326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8C40AC-B95B-71A6-314C-C8E547DE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2C5AFC-1B3A-9082-93DA-0CEFEDF1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5AA309-413D-2D4D-F56D-FE4F6FAAB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BC96C-21A1-4EDF-A2B1-5A927E26BC77}" type="datetimeFigureOut">
              <a:rPr lang="nb-NO" smtClean="0"/>
              <a:t>13.02.2026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E10884-5384-8AC4-5864-3CCFDBAF3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692EC-F898-5454-93AD-4625194D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8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85F4F-D662-BF99-D058-5A0FB645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7" y="2248263"/>
            <a:ext cx="3768917" cy="1606163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GLOKART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19D5BBC-7510-9F6C-A89C-DA51879B1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7" y="3915808"/>
            <a:ext cx="3665550" cy="775494"/>
          </a:xfrm>
        </p:spPr>
        <p:txBody>
          <a:bodyPr>
            <a:normAutofit/>
          </a:bodyPr>
          <a:lstStyle/>
          <a:p>
            <a:pPr algn="l"/>
            <a:r>
              <a:rPr lang="nb-NO"/>
              <a:t>Enkel brukerveiledning</a:t>
            </a:r>
          </a:p>
        </p:txBody>
      </p:sp>
      <p:pic>
        <p:nvPicPr>
          <p:cNvPr id="5" name="Bilde 4" descr="Et bilde som inneholder logo, Grafikk, skjermbilde, symbol&#10;&#10;Automatisk generert beskrivelse">
            <a:extLst>
              <a:ext uri="{FF2B5EF4-FFF2-40B4-BE49-F238E27FC236}">
                <a16:creationId xmlns:a16="http://schemas.microsoft.com/office/drawing/2014/main" id="{606CA858-B0A3-778E-735C-8493DCBC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5" y="-226181"/>
            <a:ext cx="3277525" cy="32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4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9D90F76-ED83-8F6D-4E92-D11D9D39BFA8}"/>
              </a:ext>
            </a:extLst>
          </p:cNvPr>
          <p:cNvSpPr txBox="1"/>
          <p:nvPr/>
        </p:nvSpPr>
        <p:spPr>
          <a:xfrm>
            <a:off x="830510" y="478173"/>
            <a:ext cx="941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Skriv ut kart:</a:t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31339A4-35B8-4DB7-DA84-7F1B1CB7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9" y="1633455"/>
            <a:ext cx="3467136" cy="516164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5E627B5-BDA8-3039-8747-FA0EA437C0B1}"/>
              </a:ext>
            </a:extLst>
          </p:cNvPr>
          <p:cNvSpPr txBox="1"/>
          <p:nvPr/>
        </p:nvSpPr>
        <p:spPr>
          <a:xfrm>
            <a:off x="290997" y="1264122"/>
            <a:ext cx="438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1: Trykk på </a:t>
            </a:r>
            <a:r>
              <a:rPr lang="nb-NO" i="1" dirty="0"/>
              <a:t>skriv ut kart</a:t>
            </a:r>
            <a:r>
              <a:rPr lang="nb-NO" dirty="0"/>
              <a:t>.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ADBA430-F1F6-B1C4-8F72-2F0F61152AA6}"/>
              </a:ext>
            </a:extLst>
          </p:cNvPr>
          <p:cNvCxnSpPr>
            <a:cxnSpLocks/>
          </p:cNvCxnSpPr>
          <p:nvPr/>
        </p:nvCxnSpPr>
        <p:spPr>
          <a:xfrm flipH="1">
            <a:off x="1115736" y="1543574"/>
            <a:ext cx="1761688" cy="1233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>
            <a:extLst>
              <a:ext uri="{FF2B5EF4-FFF2-40B4-BE49-F238E27FC236}">
                <a16:creationId xmlns:a16="http://schemas.microsoft.com/office/drawing/2014/main" id="{B56D8834-AB8A-BA4D-34C0-DAEBA6D7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87" y="1921620"/>
            <a:ext cx="6122947" cy="487348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C38068B-3F1C-EA1C-2DD8-5C9DC2207E80}"/>
              </a:ext>
            </a:extLst>
          </p:cNvPr>
          <p:cNvSpPr txBox="1"/>
          <p:nvPr/>
        </p:nvSpPr>
        <p:spPr>
          <a:xfrm>
            <a:off x="4186849" y="977318"/>
            <a:ext cx="2628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2: </a:t>
            </a:r>
            <a:r>
              <a:rPr lang="nb-NO" i="1" dirty="0"/>
              <a:t>Velg målestokk</a:t>
            </a:r>
            <a:r>
              <a:rPr lang="nb-NO" dirty="0"/>
              <a:t>. </a:t>
            </a:r>
            <a:r>
              <a:rPr lang="nb-NO" sz="1400" dirty="0"/>
              <a:t>Du kan også dra utklippet dit du vil inne på kartet. 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D056D3D-2A10-BDD5-5871-D8CEEBB6CB5F}"/>
              </a:ext>
            </a:extLst>
          </p:cNvPr>
          <p:cNvSpPr txBox="1"/>
          <p:nvPr/>
        </p:nvSpPr>
        <p:spPr>
          <a:xfrm>
            <a:off x="7176714" y="1016809"/>
            <a:ext cx="485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3: Trykk på klargjøre. </a:t>
            </a:r>
            <a:r>
              <a:rPr lang="nb-NO" sz="1400" dirty="0"/>
              <a:t>Du får opp en ny fane. Høyreklikk. Nå kan du velge å skrive ut eller lagre som. </a:t>
            </a:r>
            <a:endParaRPr lang="nb-NO" dirty="0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22431931-8474-6A69-AEDD-15BF242ADED9}"/>
              </a:ext>
            </a:extLst>
          </p:cNvPr>
          <p:cNvCxnSpPr/>
          <p:nvPr/>
        </p:nvCxnSpPr>
        <p:spPr>
          <a:xfrm flipH="1">
            <a:off x="4818863" y="1625064"/>
            <a:ext cx="1019875" cy="1571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64CC2BFF-48B7-D18A-B626-4AC402D2D275}"/>
              </a:ext>
            </a:extLst>
          </p:cNvPr>
          <p:cNvCxnSpPr>
            <a:cxnSpLocks/>
          </p:cNvCxnSpPr>
          <p:nvPr/>
        </p:nvCxnSpPr>
        <p:spPr>
          <a:xfrm>
            <a:off x="5981216" y="1633454"/>
            <a:ext cx="2390997" cy="2116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8F254CCB-9691-3D83-AEC4-C4DC93C5C296}"/>
              </a:ext>
            </a:extLst>
          </p:cNvPr>
          <p:cNvCxnSpPr/>
          <p:nvPr/>
        </p:nvCxnSpPr>
        <p:spPr>
          <a:xfrm flipH="1">
            <a:off x="4613945" y="1633454"/>
            <a:ext cx="3112316" cy="3718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8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CC3EB53-6FC6-9FB1-C5F0-B8B9EFD58CA9}"/>
              </a:ext>
            </a:extLst>
          </p:cNvPr>
          <p:cNvSpPr txBox="1"/>
          <p:nvPr/>
        </p:nvSpPr>
        <p:spPr>
          <a:xfrm>
            <a:off x="4899170" y="5150840"/>
            <a:ext cx="620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Lykke til! </a:t>
            </a:r>
          </a:p>
        </p:txBody>
      </p:sp>
    </p:spTree>
    <p:extLst>
      <p:ext uri="{BB962C8B-B14F-4D97-AF65-F5344CB8AC3E}">
        <p14:creationId xmlns:p14="http://schemas.microsoft.com/office/powerpoint/2010/main" val="34517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A50A2-4520-8587-E403-C132B88E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Meny: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4AFA68-64E8-46DE-54B5-94E39F7E5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Arealberegning. 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Her kan du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feks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arealberegne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gjerde. </a:t>
            </a:r>
            <a:b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2-7.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Finne arealplan for din eiendom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8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Finne flyfoto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9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Utskrift/lagre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10</a:t>
            </a:r>
          </a:p>
          <a:p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41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A7358A1A-C1D1-C196-C089-863772A3B1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3434" y="61807"/>
            <a:ext cx="10933921" cy="6734386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473333B-13C8-6C68-1F05-1FEADF15BC70}"/>
              </a:ext>
            </a:extLst>
          </p:cNvPr>
          <p:cNvSpPr txBox="1"/>
          <p:nvPr/>
        </p:nvSpPr>
        <p:spPr>
          <a:xfrm>
            <a:off x="74645" y="270587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1.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E375376-634B-86FD-E3E6-E07E3971C405}"/>
              </a:ext>
            </a:extLst>
          </p:cNvPr>
          <p:cNvSpPr txBox="1"/>
          <p:nvPr/>
        </p:nvSpPr>
        <p:spPr>
          <a:xfrm>
            <a:off x="-71777" y="848699"/>
            <a:ext cx="2174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Velg:</a:t>
            </a:r>
            <a:br>
              <a:rPr lang="nb-NO" sz="1400" dirty="0"/>
            </a:br>
            <a:r>
              <a:rPr lang="nb-NO" sz="1100" dirty="0"/>
              <a:t>Gausdal Kommune </a:t>
            </a:r>
            <a:endParaRPr lang="nb-NO" sz="1400" dirty="0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AEA54138-7AFC-2AFF-F2E1-E77C2ACFDAEB}"/>
              </a:ext>
            </a:extLst>
          </p:cNvPr>
          <p:cNvCxnSpPr>
            <a:cxnSpLocks/>
          </p:cNvCxnSpPr>
          <p:nvPr/>
        </p:nvCxnSpPr>
        <p:spPr>
          <a:xfrm flipV="1">
            <a:off x="469783" y="713064"/>
            <a:ext cx="914400" cy="276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B155BBE-D3FF-B914-0519-D4285E4A3C20}"/>
              </a:ext>
            </a:extLst>
          </p:cNvPr>
          <p:cNvSpPr txBox="1"/>
          <p:nvPr/>
        </p:nvSpPr>
        <p:spPr>
          <a:xfrm>
            <a:off x="121296" y="371981"/>
            <a:ext cx="3713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2. </a:t>
            </a:r>
            <a:br>
              <a:rPr lang="nb-NO" dirty="0"/>
            </a:br>
            <a:r>
              <a:rPr lang="nb-NO" dirty="0"/>
              <a:t>Slik finner du eiendommen din:</a:t>
            </a:r>
            <a:br>
              <a:rPr lang="nb-NO" dirty="0"/>
            </a:br>
            <a:r>
              <a:rPr lang="nb-NO" sz="1400" dirty="0"/>
              <a:t>Skriv inn G/bnr eller adresse. 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097F563-871A-1C3A-1AB3-77A4C0C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755"/>
            <a:ext cx="12192000" cy="5891092"/>
          </a:xfrm>
          <a:prstGeom prst="rect">
            <a:avLst/>
          </a:prstGeom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029B609-32DD-EBCB-E7FA-6E338A10E552}"/>
              </a:ext>
            </a:extLst>
          </p:cNvPr>
          <p:cNvCxnSpPr>
            <a:cxnSpLocks/>
          </p:cNvCxnSpPr>
          <p:nvPr/>
        </p:nvCxnSpPr>
        <p:spPr>
          <a:xfrm flipH="1">
            <a:off x="553673" y="1107347"/>
            <a:ext cx="1954635" cy="1895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BC9CC5-617E-981A-29E7-733C2D2A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668"/>
            <a:ext cx="12192000" cy="555914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F3E5CA0-CBD0-4E46-00B1-AF2135DB119C}"/>
              </a:ext>
            </a:extLst>
          </p:cNvPr>
          <p:cNvSpPr txBox="1"/>
          <p:nvPr/>
        </p:nvSpPr>
        <p:spPr>
          <a:xfrm>
            <a:off x="223935" y="149290"/>
            <a:ext cx="34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3.</a:t>
            </a:r>
            <a:br>
              <a:rPr lang="nb-NO" dirty="0"/>
            </a:br>
            <a:r>
              <a:rPr lang="nb-NO" dirty="0"/>
              <a:t>Zoom inn på eiendommen din.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AF3AF6A-ED7A-4370-E212-B7E488855286}"/>
              </a:ext>
            </a:extLst>
          </p:cNvPr>
          <p:cNvCxnSpPr/>
          <p:nvPr/>
        </p:nvCxnSpPr>
        <p:spPr>
          <a:xfrm>
            <a:off x="1679510" y="727788"/>
            <a:ext cx="167951" cy="223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>
              <a:ext uri="{FF2B5EF4-FFF2-40B4-BE49-F238E27FC236}">
                <a16:creationId xmlns:a16="http://schemas.microsoft.com/office/drawing/2014/main" id="{1179EEF7-38AE-7F19-A6F9-5E016E6F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9" y="402184"/>
            <a:ext cx="3238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91217CC-683C-57AC-14F6-3657E48E7D1C}"/>
              </a:ext>
            </a:extLst>
          </p:cNvPr>
          <p:cNvSpPr txBox="1"/>
          <p:nvPr/>
        </p:nvSpPr>
        <p:spPr>
          <a:xfrm>
            <a:off x="385894" y="225154"/>
            <a:ext cx="4160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4.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Ved å trykke på arealmåling          så kan du beregne arealet.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4E48F4-8C27-62A9-2A56-6B6B60BD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49" y="807462"/>
            <a:ext cx="314325" cy="2952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CA12A2-6F30-01E2-71C3-6C540184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12192000" cy="4564033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B45CE4B-5842-BA14-4E50-4FF423EB9A96}"/>
              </a:ext>
            </a:extLst>
          </p:cNvPr>
          <p:cNvCxnSpPr/>
          <p:nvPr/>
        </p:nvCxnSpPr>
        <p:spPr>
          <a:xfrm>
            <a:off x="3078760" y="1166070"/>
            <a:ext cx="1082179" cy="721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F572A35B-8B51-7F09-F072-4A6DFFE749A5}"/>
              </a:ext>
            </a:extLst>
          </p:cNvPr>
          <p:cNvCxnSpPr>
            <a:cxnSpLocks/>
          </p:cNvCxnSpPr>
          <p:nvPr/>
        </p:nvCxnSpPr>
        <p:spPr>
          <a:xfrm>
            <a:off x="3078760" y="1170059"/>
            <a:ext cx="5293453" cy="2890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8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F75EFDA-DDBD-FFE5-6BA5-B390B27C65BD}"/>
              </a:ext>
            </a:extLst>
          </p:cNvPr>
          <p:cNvSpPr txBox="1"/>
          <p:nvPr/>
        </p:nvSpPr>
        <p:spPr>
          <a:xfrm>
            <a:off x="302004" y="276837"/>
            <a:ext cx="338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5: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Fjerne arealberegningen for å prøve på nytt: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E38993-13BC-C3D6-E618-753E71F5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753"/>
            <a:ext cx="12192000" cy="4216313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263A551B-D5CB-A912-5E68-4C63ADBD3917}"/>
              </a:ext>
            </a:extLst>
          </p:cNvPr>
          <p:cNvCxnSpPr>
            <a:cxnSpLocks/>
          </p:cNvCxnSpPr>
          <p:nvPr/>
        </p:nvCxnSpPr>
        <p:spPr>
          <a:xfrm>
            <a:off x="2074701" y="1301889"/>
            <a:ext cx="2673468" cy="61239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F3167AB3-47B2-9ADC-D85D-E451A871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51" y="1149647"/>
            <a:ext cx="323850" cy="2667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2D78772-34C9-DA35-8429-16D62BD0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45" y="1312812"/>
            <a:ext cx="5819775" cy="29527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1FFD53A-4BB3-86CF-282F-436817978DB1}"/>
              </a:ext>
            </a:extLst>
          </p:cNvPr>
          <p:cNvSpPr txBox="1"/>
          <p:nvPr/>
        </p:nvSpPr>
        <p:spPr>
          <a:xfrm>
            <a:off x="4588778" y="209725"/>
            <a:ext cx="203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6: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Trykk videre på 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7F3F0D3-5E2B-F179-3C69-DB82A626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04" y="768647"/>
            <a:ext cx="419100" cy="381000"/>
          </a:xfrm>
          <a:prstGeom prst="rect">
            <a:avLst/>
          </a:prstGeom>
        </p:spPr>
      </p:pic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1C7CEFD3-E047-C2AC-00A5-40D535855B3F}"/>
              </a:ext>
            </a:extLst>
          </p:cNvPr>
          <p:cNvCxnSpPr>
            <a:cxnSpLocks/>
          </p:cNvCxnSpPr>
          <p:nvPr/>
        </p:nvCxnSpPr>
        <p:spPr>
          <a:xfrm>
            <a:off x="6736360" y="957751"/>
            <a:ext cx="2936145" cy="42049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2010763-9692-FC45-521A-3237D26EECA8}"/>
              </a:ext>
            </a:extLst>
          </p:cNvPr>
          <p:cNvSpPr txBox="1"/>
          <p:nvPr/>
        </p:nvSpPr>
        <p:spPr>
          <a:xfrm>
            <a:off x="8003097" y="287465"/>
            <a:ext cx="388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7: </a:t>
            </a:r>
            <a:br>
              <a:rPr lang="nb-NO" dirty="0"/>
            </a:br>
            <a:r>
              <a:rPr lang="nb-NO" dirty="0"/>
              <a:t>Trykk på             for å begynne på nytt. 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22F42CBF-C7C7-91E5-B315-76FEDFEB9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758" y="616216"/>
            <a:ext cx="438150" cy="295275"/>
          </a:xfrm>
          <a:prstGeom prst="rect">
            <a:avLst/>
          </a:prstGeom>
        </p:spPr>
      </p:pic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6C871793-0E2C-8260-D7F3-35721FE11DDA}"/>
              </a:ext>
            </a:extLst>
          </p:cNvPr>
          <p:cNvCxnSpPr>
            <a:cxnSpLocks/>
          </p:cNvCxnSpPr>
          <p:nvPr/>
        </p:nvCxnSpPr>
        <p:spPr>
          <a:xfrm flipH="1">
            <a:off x="6588089" y="853981"/>
            <a:ext cx="2410567" cy="5191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7C27B92-6EB4-8C8D-F300-E4F8DDF858ED}"/>
              </a:ext>
            </a:extLst>
          </p:cNvPr>
          <p:cNvSpPr txBox="1"/>
          <p:nvPr/>
        </p:nvSpPr>
        <p:spPr>
          <a:xfrm>
            <a:off x="243281" y="402672"/>
            <a:ext cx="695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Finne arealplan for din eiendom:</a:t>
            </a:r>
            <a:br>
              <a:rPr lang="nb-NO" dirty="0"/>
            </a:b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5565F63-19AE-036F-97F2-F36EC6B8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06" y="83976"/>
            <a:ext cx="6430313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B30B32A-000D-9C95-1FD1-E3413E7537C9}"/>
              </a:ext>
            </a:extLst>
          </p:cNvPr>
          <p:cNvSpPr txBox="1"/>
          <p:nvPr/>
        </p:nvSpPr>
        <p:spPr>
          <a:xfrm>
            <a:off x="0" y="983982"/>
            <a:ext cx="404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1. </a:t>
            </a:r>
            <a:r>
              <a:rPr lang="nb-NO" sz="1400" dirty="0"/>
              <a:t>Trykk på arealplaner: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32301C5-63A8-F1C3-F6A6-4D667EDF5750}"/>
              </a:ext>
            </a:extLst>
          </p:cNvPr>
          <p:cNvCxnSpPr>
            <a:cxnSpLocks/>
          </p:cNvCxnSpPr>
          <p:nvPr/>
        </p:nvCxnSpPr>
        <p:spPr>
          <a:xfrm>
            <a:off x="3011648" y="1174459"/>
            <a:ext cx="2827090" cy="134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2858184-507B-69EF-94C3-F4076CB62A34}"/>
              </a:ext>
            </a:extLst>
          </p:cNvPr>
          <p:cNvSpPr txBox="1"/>
          <p:nvPr/>
        </p:nvSpPr>
        <p:spPr>
          <a:xfrm>
            <a:off x="0" y="1488072"/>
            <a:ext cx="4990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2. </a:t>
            </a:r>
            <a:r>
              <a:rPr lang="nb-NO" sz="1200" dirty="0"/>
              <a:t>Hold musepekeren over – trykk på reguleringsplanen. Arealformålet kommer også frem. </a:t>
            </a:r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62A6FB1-B187-0939-C7A2-ACA6BA48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" y="2614171"/>
            <a:ext cx="5600700" cy="4219575"/>
          </a:xfrm>
          <a:prstGeom prst="rect">
            <a:avLst/>
          </a:prstGeom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646D9C0E-C0F7-4FC0-776C-176F89EAA772}"/>
              </a:ext>
            </a:extLst>
          </p:cNvPr>
          <p:cNvCxnSpPr>
            <a:cxnSpLocks/>
          </p:cNvCxnSpPr>
          <p:nvPr/>
        </p:nvCxnSpPr>
        <p:spPr>
          <a:xfrm flipH="1">
            <a:off x="4219662" y="1812773"/>
            <a:ext cx="29133" cy="223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A405D9-4F93-F710-50D0-5F6AA4181608}"/>
              </a:ext>
            </a:extLst>
          </p:cNvPr>
          <p:cNvSpPr txBox="1"/>
          <p:nvPr/>
        </p:nvSpPr>
        <p:spPr>
          <a:xfrm>
            <a:off x="0" y="2086701"/>
            <a:ext cx="4848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3. </a:t>
            </a:r>
            <a:r>
              <a:rPr lang="nb-NO" sz="1200" dirty="0"/>
              <a:t>Trykk på gjeldende bestemmelser: Reguleringsplanen kommer frem i annen fane. </a:t>
            </a:r>
            <a:endParaRPr lang="nb-NO" dirty="0"/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373E1A87-CCF1-3E77-8057-4A42A06E6779}"/>
              </a:ext>
            </a:extLst>
          </p:cNvPr>
          <p:cNvCxnSpPr/>
          <p:nvPr/>
        </p:nvCxnSpPr>
        <p:spPr>
          <a:xfrm flipH="1">
            <a:off x="755009" y="2424496"/>
            <a:ext cx="1266737" cy="3078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7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5A8D14D-F10B-54B9-7812-17D4386C3368}"/>
              </a:ext>
            </a:extLst>
          </p:cNvPr>
          <p:cNvSpPr txBox="1"/>
          <p:nvPr/>
        </p:nvSpPr>
        <p:spPr>
          <a:xfrm>
            <a:off x="135230" y="208711"/>
            <a:ext cx="9487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Finne flyfoto:</a:t>
            </a:r>
            <a:br>
              <a:rPr lang="nb-NO" dirty="0"/>
            </a:b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37705C0-FCDD-2B17-C5B9-243F51D72372}"/>
              </a:ext>
            </a:extLst>
          </p:cNvPr>
          <p:cNvSpPr txBox="1"/>
          <p:nvPr/>
        </p:nvSpPr>
        <p:spPr>
          <a:xfrm>
            <a:off x="209724" y="755009"/>
            <a:ext cx="7667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Del 1.</a:t>
            </a:r>
            <a:br>
              <a:rPr lang="nb-NO" dirty="0"/>
            </a:br>
            <a:r>
              <a:rPr lang="nb-NO" dirty="0"/>
              <a:t>Steg 1: Vær inne på standardkart. </a:t>
            </a:r>
            <a:br>
              <a:rPr lang="nb-NO" dirty="0"/>
            </a:br>
            <a:r>
              <a:rPr lang="nb-NO" dirty="0"/>
              <a:t>Steg 2. Trykk på tegnforklaring.</a:t>
            </a:r>
            <a:br>
              <a:rPr lang="nb-NO" dirty="0"/>
            </a:br>
            <a:r>
              <a:rPr lang="nb-NO" dirty="0"/>
              <a:t>Steg 3: Bla nedover i menyen til du finner flybilder.</a:t>
            </a:r>
            <a:br>
              <a:rPr lang="nb-NO" dirty="0"/>
            </a:br>
            <a:r>
              <a:rPr lang="nb-NO" dirty="0"/>
              <a:t>Steg 4: Trykk på plusstegnet. </a:t>
            </a:r>
            <a:br>
              <a:rPr lang="nb-NO" dirty="0"/>
            </a:br>
            <a:r>
              <a:rPr lang="nb-NO" dirty="0"/>
              <a:t>Steg 5: Trykk på </a:t>
            </a:r>
            <a:r>
              <a:rPr lang="nb-NO" b="1" i="1" dirty="0"/>
              <a:t>Norge i bilder</a:t>
            </a: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r>
              <a:rPr lang="nb-NO" b="1" i="1" dirty="0"/>
              <a:t>Del 2.</a:t>
            </a:r>
            <a:br>
              <a:rPr lang="nb-NO" b="1" i="1" dirty="0"/>
            </a:br>
            <a:r>
              <a:rPr lang="nb-NO" dirty="0"/>
              <a:t>Steg 6: Trykk på </a:t>
            </a:r>
            <a:r>
              <a:rPr lang="nb-NO" b="1" dirty="0"/>
              <a:t>finn aktuelle prosjekt</a:t>
            </a:r>
            <a:br>
              <a:rPr lang="nb-NO" dirty="0"/>
            </a:br>
            <a:r>
              <a:rPr lang="nb-NO" dirty="0"/>
              <a:t>Steg 7: Velg prosjekt: </a:t>
            </a:r>
            <a:r>
              <a:rPr lang="nb-NO" b="1" dirty="0"/>
              <a:t>Lillehammerregionen MOF 2023</a:t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3F1D43-8D35-E61D-E3A8-A14D30B2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97" y="0"/>
            <a:ext cx="5941979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02EDA20-881F-AE47-EB6A-6709BF7B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31" y="1049382"/>
            <a:ext cx="1238815" cy="26124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54E670-431F-772B-31FF-ADA61C6B5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197" y="1395887"/>
            <a:ext cx="396629" cy="1906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9E21D6C-9673-B744-D790-FC8015024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40" y="1712498"/>
            <a:ext cx="800100" cy="133350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AA0B98B6-20D1-3C64-9C43-77005DF1CE7A}"/>
              </a:ext>
            </a:extLst>
          </p:cNvPr>
          <p:cNvCxnSpPr>
            <a:cxnSpLocks/>
          </p:cNvCxnSpPr>
          <p:nvPr/>
        </p:nvCxnSpPr>
        <p:spPr>
          <a:xfrm flipV="1">
            <a:off x="4706223" y="1093363"/>
            <a:ext cx="1694577" cy="108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CDFE9E06-C6C2-607F-9B1A-0C9AF44EE01E}"/>
              </a:ext>
            </a:extLst>
          </p:cNvPr>
          <p:cNvCxnSpPr>
            <a:cxnSpLocks/>
          </p:cNvCxnSpPr>
          <p:nvPr/>
        </p:nvCxnSpPr>
        <p:spPr>
          <a:xfrm>
            <a:off x="3820240" y="1493890"/>
            <a:ext cx="2664450" cy="6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2BE15724-388A-295A-CE24-50B4664BCCB8}"/>
              </a:ext>
            </a:extLst>
          </p:cNvPr>
          <p:cNvCxnSpPr>
            <a:cxnSpLocks/>
          </p:cNvCxnSpPr>
          <p:nvPr/>
        </p:nvCxnSpPr>
        <p:spPr>
          <a:xfrm>
            <a:off x="5390246" y="1878086"/>
            <a:ext cx="650051" cy="2793286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1F212A20-F0EA-8E6A-CAE3-17E2C92D1A7F}"/>
              </a:ext>
            </a:extLst>
          </p:cNvPr>
          <p:cNvCxnSpPr>
            <a:cxnSpLocks/>
          </p:cNvCxnSpPr>
          <p:nvPr/>
        </p:nvCxnSpPr>
        <p:spPr>
          <a:xfrm>
            <a:off x="3143299" y="1996164"/>
            <a:ext cx="2919369" cy="2761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Bilde 24">
            <a:extLst>
              <a:ext uri="{FF2B5EF4-FFF2-40B4-BE49-F238E27FC236}">
                <a16:creationId xmlns:a16="http://schemas.microsoft.com/office/drawing/2014/main" id="{79C7BDA1-F732-7250-9B25-33B2042C0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66" y="4681057"/>
            <a:ext cx="1304467" cy="55263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256245DA-1B62-D2CD-53E4-900026EE5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095" y="4671372"/>
            <a:ext cx="1768102" cy="614027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7EC651F7-FDC3-D80B-E4C4-C4158CDE8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540" y="4516485"/>
            <a:ext cx="1645015" cy="2249463"/>
          </a:xfrm>
          <a:prstGeom prst="rect">
            <a:avLst/>
          </a:prstGeom>
        </p:spPr>
      </p:pic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EF0A0CBE-7AA0-F2C1-C8F4-EB2BEDA7D8B8}"/>
              </a:ext>
            </a:extLst>
          </p:cNvPr>
          <p:cNvCxnSpPr/>
          <p:nvPr/>
        </p:nvCxnSpPr>
        <p:spPr>
          <a:xfrm>
            <a:off x="3246539" y="4345497"/>
            <a:ext cx="570452" cy="828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3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AB0D8E6E6C5B4AAEDCC521C4AA3B09" ma:contentTypeVersion="22" ma:contentTypeDescription="Opprett et nytt dokument." ma:contentTypeScope="" ma:versionID="742511fff7b488b35df956b4fdec22d2">
  <xsd:schema xmlns:xsd="http://www.w3.org/2001/XMLSchema" xmlns:xs="http://www.w3.org/2001/XMLSchema" xmlns:p="http://schemas.microsoft.com/office/2006/metadata/properties" xmlns:ns2="ead532ff-b40d-4e93-8a5f-61cecabfd675" xmlns:ns3="59ace92d-b224-4045-ad93-1c9b9117b2df" targetNamespace="http://schemas.microsoft.com/office/2006/metadata/properties" ma:root="true" ma:fieldsID="8a036b6e5ec0597a33646a22b65a2add" ns2:_="" ns3:_="">
    <xsd:import namespace="ead532ff-b40d-4e93-8a5f-61cecabfd675"/>
    <xsd:import namespace="59ace92d-b224-4045-ad93-1c9b9117b2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Avdeling" minOccurs="0"/>
                <xsd:element ref="ns2:Kontaktperson" minOccurs="0"/>
                <xsd:element ref="ns2:Dokumentrevidert_x002f_gyld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532ff-b40d-4e93-8a5f-61cecabfd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cdb2e9bb-057a-4bfc-9062-fd6cea8832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Avdeling" ma:index="23" nillable="true" ma:displayName="Avdeling" ma:format="Dropdown" ma:internalName="Avdelin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yggesak"/>
                        <xsd:enumeration value="Plan"/>
                        <xsd:enumeration value="Oppmåling"/>
                        <xsd:enumeration value="VA"/>
                        <xsd:enumeration value="Eiendomsskatt"/>
                        <xsd:enumeration value="Veg"/>
                        <xsd:enumeration value="Eiendom GK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Kontaktperson" ma:index="24" nillable="true" ma:displayName="Kontaktperson" ma:format="Dropdown" ma:list="UserInfo" ma:SharePointGroup="0" ma:internalName="Kontakt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revidert_x002f_gyldig" ma:index="25" nillable="true" ma:displayName="Dokument revidert/gyldig" ma:default="[today]" ma:format="DateOnly" ma:internalName="Dokumentrevidert_x002f_gyldi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92d-b224-4045-ad93-1c9b9117b2d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f880372-a722-4955-b614-8d23d317cf30}" ma:internalName="TaxCatchAll" ma:showField="CatchAllData" ma:web="59ace92d-b224-4045-ad93-1c9b9117b2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revidert_x002f_gyldig xmlns="ead532ff-b40d-4e93-8a5f-61cecabfd675">2026-02-17T19:52:49Z</Dokumentrevidert_x002f_gyldig>
    <Avdeling xmlns="ead532ff-b40d-4e93-8a5f-61cecabfd675" xsi:nil="true"/>
    <TaxCatchAll xmlns="59ace92d-b224-4045-ad93-1c9b9117b2df" xsi:nil="true"/>
    <Kontaktperson xmlns="ead532ff-b40d-4e93-8a5f-61cecabfd675">
      <UserInfo>
        <DisplayName/>
        <AccountId xsi:nil="true"/>
        <AccountType/>
      </UserInfo>
    </Kontaktperson>
    <lcf76f155ced4ddcb4097134ff3c332f xmlns="ead532ff-b40d-4e93-8a5f-61cecabfd6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04457E-6004-4A67-9FFA-FF0FB5724B88}"/>
</file>

<file path=customXml/itemProps2.xml><?xml version="1.0" encoding="utf-8"?>
<ds:datastoreItem xmlns:ds="http://schemas.openxmlformats.org/officeDocument/2006/customXml" ds:itemID="{01427A2B-77AA-46DC-AB28-E4E09E2DB6F4}"/>
</file>

<file path=customXml/itemProps3.xml><?xml version="1.0" encoding="utf-8"?>
<ds:datastoreItem xmlns:ds="http://schemas.openxmlformats.org/officeDocument/2006/customXml" ds:itemID="{AB2A64EE-B8CC-497B-ACF2-01EF0CB390DA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Office-tema</vt:lpstr>
      <vt:lpstr>GLOKART </vt:lpstr>
      <vt:lpstr>Meny: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GLOKART</dc:title>
  <dc:creator>Mina Engum</dc:creator>
  <cp:lastModifiedBy>Mina Engum</cp:lastModifiedBy>
  <cp:revision>3</cp:revision>
  <dcterms:created xsi:type="dcterms:W3CDTF">2024-01-10T08:32:57Z</dcterms:created>
  <dcterms:modified xsi:type="dcterms:W3CDTF">2026-02-13T08:46:25Z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0x010100B6AB0D8E6E6C5B4AAEDCC521C4AA3B09</vt:lpwstr>
  </property>
</Properties>
</file>